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408" y="-252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что </a:t>
            </a:r>
            <a:r>
              <a:rPr lang="ru-RU" sz="1600" dirty="0" smtClean="0"/>
              <a:t>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чем </a:t>
            </a:r>
            <a:r>
              <a:rPr lang="ru-RU" dirty="0" smtClean="0"/>
              <a:t>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чем </a:t>
            </a:r>
            <a:r>
              <a:rPr lang="ru-RU" dirty="0" smtClean="0"/>
              <a:t>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smtClean="0"/>
              <a:t>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Valery Ponomarev</cp:lastModifiedBy>
  <cp:revision>239</cp:revision>
  <dcterms:created xsi:type="dcterms:W3CDTF">2013-10-12T16:22:24Z</dcterms:created>
  <dcterms:modified xsi:type="dcterms:W3CDTF">2014-01-15T06:30:38Z</dcterms:modified>
</cp:coreProperties>
</file>